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71" r:id="rId4"/>
    <p:sldId id="273" r:id="rId5"/>
    <p:sldId id="274" r:id="rId6"/>
    <p:sldId id="275" r:id="rId7"/>
    <p:sldId id="27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EEFE50-8E86-47B9-8DFC-F88BBEC1E360}" v="43" dt="2024-10-18T22:28:12.720"/>
    <p1510:client id="{571C84E1-B6B0-44CA-BAE4-004ABA7526BB}" v="9" dt="2024-10-18T14:37:30.4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6357" autoAdjust="0"/>
  </p:normalViewPr>
  <p:slideViewPr>
    <p:cSldViewPr snapToGrid="0">
      <p:cViewPr varScale="1">
        <p:scale>
          <a:sx n="87" d="100"/>
          <a:sy n="87" d="100"/>
        </p:scale>
        <p:origin x="48" y="4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thik Venkatraman" userId="24f2f1db3de532a7" providerId="LiveId" clId="{46EEFE50-8E86-47B9-8DFC-F88BBEC1E360}"/>
    <pc:docChg chg="addSld delSld modSld">
      <pc:chgData name="Karthik Venkatraman" userId="24f2f1db3de532a7" providerId="LiveId" clId="{46EEFE50-8E86-47B9-8DFC-F88BBEC1E360}" dt="2024-10-18T22:28:12.714" v="53"/>
      <pc:docMkLst>
        <pc:docMk/>
      </pc:docMkLst>
      <pc:sldChg chg="addSp delSp modSp mod modTransition modAnim">
        <pc:chgData name="Karthik Venkatraman" userId="24f2f1db3de532a7" providerId="LiveId" clId="{46EEFE50-8E86-47B9-8DFC-F88BBEC1E360}" dt="2024-10-18T22:19:35.378" v="36"/>
        <pc:sldMkLst>
          <pc:docMk/>
          <pc:sldMk cId="942023873" sldId="256"/>
        </pc:sldMkLst>
        <pc:picChg chg="add del mod ord">
          <ac:chgData name="Karthik Venkatraman" userId="24f2f1db3de532a7" providerId="LiveId" clId="{46EEFE50-8E86-47B9-8DFC-F88BBEC1E360}" dt="2024-10-18T22:19:35.378" v="36"/>
          <ac:picMkLst>
            <pc:docMk/>
            <pc:sldMk cId="942023873" sldId="256"/>
            <ac:picMk id="3" creationId="{C155EFE5-4007-34A2-C0F4-B4BF93654811}"/>
          </ac:picMkLst>
        </pc:picChg>
        <pc:picChg chg="add mod">
          <ac:chgData name="Karthik Venkatraman" userId="24f2f1db3de532a7" providerId="LiveId" clId="{46EEFE50-8E86-47B9-8DFC-F88BBEC1E360}" dt="2024-10-18T22:19:35.378" v="36"/>
          <ac:picMkLst>
            <pc:docMk/>
            <pc:sldMk cId="942023873" sldId="256"/>
            <ac:picMk id="5" creationId="{D637E063-DE85-557C-2CDD-A9578BE6053E}"/>
          </ac:picMkLst>
        </pc:picChg>
        <pc:picChg chg="add del mod">
          <ac:chgData name="Karthik Venkatraman" userId="24f2f1db3de532a7" providerId="LiveId" clId="{46EEFE50-8E86-47B9-8DFC-F88BBEC1E360}" dt="2024-10-18T22:18:26.290" v="35"/>
          <ac:picMkLst>
            <pc:docMk/>
            <pc:sldMk cId="942023873" sldId="256"/>
            <ac:picMk id="6" creationId="{62BD7D01-891D-3FFB-5DFB-375DCB814901}"/>
          </ac:picMkLst>
        </pc:picChg>
      </pc:sldChg>
      <pc:sldChg chg="addSp delSp modSp mod modTransition modAnim">
        <pc:chgData name="Karthik Venkatraman" userId="24f2f1db3de532a7" providerId="LiveId" clId="{46EEFE50-8E86-47B9-8DFC-F88BBEC1E360}" dt="2024-10-18T22:20:17.415" v="39"/>
        <pc:sldMkLst>
          <pc:docMk/>
          <pc:sldMk cId="3389372972" sldId="267"/>
        </pc:sldMkLst>
        <pc:picChg chg="add del mod ord">
          <ac:chgData name="Karthik Venkatraman" userId="24f2f1db3de532a7" providerId="LiveId" clId="{46EEFE50-8E86-47B9-8DFC-F88BBEC1E360}" dt="2024-10-18T22:19:35.378" v="36"/>
          <ac:picMkLst>
            <pc:docMk/>
            <pc:sldMk cId="3389372972" sldId="267"/>
            <ac:picMk id="4" creationId="{EF5D3C85-2D6C-8552-D3FD-EB6A5F9EDF8D}"/>
          </ac:picMkLst>
        </pc:picChg>
        <pc:picChg chg="add del mod">
          <ac:chgData name="Karthik Venkatraman" userId="24f2f1db3de532a7" providerId="LiveId" clId="{46EEFE50-8E86-47B9-8DFC-F88BBEC1E360}" dt="2024-10-18T22:18:26.290" v="35"/>
          <ac:picMkLst>
            <pc:docMk/>
            <pc:sldMk cId="3389372972" sldId="267"/>
            <ac:picMk id="5" creationId="{72DB834E-CF26-9A9D-E3A8-9184070F3B1A}"/>
          </ac:picMkLst>
        </pc:picChg>
        <pc:picChg chg="add del mod">
          <ac:chgData name="Karthik Venkatraman" userId="24f2f1db3de532a7" providerId="LiveId" clId="{46EEFE50-8E86-47B9-8DFC-F88BBEC1E360}" dt="2024-10-18T22:19:39.119" v="38"/>
          <ac:picMkLst>
            <pc:docMk/>
            <pc:sldMk cId="3389372972" sldId="267"/>
            <ac:picMk id="6" creationId="{283A883C-F04A-38D3-AAC4-C35A201B1001}"/>
          </ac:picMkLst>
        </pc:picChg>
        <pc:picChg chg="add del mod ord">
          <ac:chgData name="Karthik Venkatraman" userId="24f2f1db3de532a7" providerId="LiveId" clId="{46EEFE50-8E86-47B9-8DFC-F88BBEC1E360}" dt="2024-10-18T22:20:17.415" v="39"/>
          <ac:picMkLst>
            <pc:docMk/>
            <pc:sldMk cId="3389372972" sldId="267"/>
            <ac:picMk id="10" creationId="{BB921469-6AD8-DA51-5C0D-22457090E5DE}"/>
          </ac:picMkLst>
        </pc:picChg>
        <pc:picChg chg="add mod">
          <ac:chgData name="Karthik Venkatraman" userId="24f2f1db3de532a7" providerId="LiveId" clId="{46EEFE50-8E86-47B9-8DFC-F88BBEC1E360}" dt="2024-10-18T22:20:17.415" v="39"/>
          <ac:picMkLst>
            <pc:docMk/>
            <pc:sldMk cId="3389372972" sldId="267"/>
            <ac:picMk id="11" creationId="{44CDF7DD-F86F-CBE6-409A-943D9EB4F8FA}"/>
          </ac:picMkLst>
        </pc:picChg>
      </pc:sldChg>
      <pc:sldChg chg="addSp modSp modTransition">
        <pc:chgData name="Karthik Venkatraman" userId="24f2f1db3de532a7" providerId="LiveId" clId="{46EEFE50-8E86-47B9-8DFC-F88BBEC1E360}" dt="2024-10-18T22:28:12.714" v="53"/>
        <pc:sldMkLst>
          <pc:docMk/>
          <pc:sldMk cId="3773828746" sldId="270"/>
        </pc:sldMkLst>
        <pc:picChg chg="add mod">
          <ac:chgData name="Karthik Venkatraman" userId="24f2f1db3de532a7" providerId="LiveId" clId="{46EEFE50-8E86-47B9-8DFC-F88BBEC1E360}" dt="2024-10-18T22:28:12.714" v="53"/>
          <ac:picMkLst>
            <pc:docMk/>
            <pc:sldMk cId="3773828746" sldId="270"/>
            <ac:picMk id="6" creationId="{63D5AFAE-F088-B204-CE72-50425B551E42}"/>
          </ac:picMkLst>
        </pc:picChg>
      </pc:sldChg>
      <pc:sldChg chg="addSp delSp modSp mod modTransition modAnim">
        <pc:chgData name="Karthik Venkatraman" userId="24f2f1db3de532a7" providerId="LiveId" clId="{46EEFE50-8E86-47B9-8DFC-F88BBEC1E360}" dt="2024-10-18T22:21:05.143" v="43"/>
        <pc:sldMkLst>
          <pc:docMk/>
          <pc:sldMk cId="1346735195" sldId="271"/>
        </pc:sldMkLst>
        <pc:picChg chg="add del mod ord">
          <ac:chgData name="Karthik Venkatraman" userId="24f2f1db3de532a7" providerId="LiveId" clId="{46EEFE50-8E86-47B9-8DFC-F88BBEC1E360}" dt="2024-10-18T22:20:34.366" v="40"/>
          <ac:picMkLst>
            <pc:docMk/>
            <pc:sldMk cId="1346735195" sldId="271"/>
            <ac:picMk id="3" creationId="{2AFE5421-EB1D-EA52-BCE4-FF4F7BA4C6E8}"/>
          </ac:picMkLst>
        </pc:picChg>
        <pc:picChg chg="add del mod">
          <ac:chgData name="Karthik Venkatraman" userId="24f2f1db3de532a7" providerId="LiveId" clId="{46EEFE50-8E86-47B9-8DFC-F88BBEC1E360}" dt="2024-10-18T22:18:26.290" v="35"/>
          <ac:picMkLst>
            <pc:docMk/>
            <pc:sldMk cId="1346735195" sldId="271"/>
            <ac:picMk id="4" creationId="{2BE8AE0D-B866-875C-B617-BAE5DF3B5FD1}"/>
          </ac:picMkLst>
        </pc:picChg>
        <pc:picChg chg="add del mod">
          <ac:chgData name="Karthik Venkatraman" userId="24f2f1db3de532a7" providerId="LiveId" clId="{46EEFE50-8E86-47B9-8DFC-F88BBEC1E360}" dt="2024-10-18T22:20:36.646" v="42"/>
          <ac:picMkLst>
            <pc:docMk/>
            <pc:sldMk cId="1346735195" sldId="271"/>
            <ac:picMk id="5" creationId="{DAEFB9D0-5F33-493A-D594-EACD7DEAF3D6}"/>
          </ac:picMkLst>
        </pc:picChg>
        <pc:picChg chg="add del mod ord">
          <ac:chgData name="Karthik Venkatraman" userId="24f2f1db3de532a7" providerId="LiveId" clId="{46EEFE50-8E86-47B9-8DFC-F88BBEC1E360}" dt="2024-10-18T22:21:05.143" v="43"/>
          <ac:picMkLst>
            <pc:docMk/>
            <pc:sldMk cId="1346735195" sldId="271"/>
            <ac:picMk id="8" creationId="{B1AEBD65-0500-ED67-B58B-83BD0875E947}"/>
          </ac:picMkLst>
        </pc:picChg>
        <pc:picChg chg="add mod">
          <ac:chgData name="Karthik Venkatraman" userId="24f2f1db3de532a7" providerId="LiveId" clId="{46EEFE50-8E86-47B9-8DFC-F88BBEC1E360}" dt="2024-10-18T22:21:05.143" v="43"/>
          <ac:picMkLst>
            <pc:docMk/>
            <pc:sldMk cId="1346735195" sldId="271"/>
            <ac:picMk id="9" creationId="{5481E2BC-6D55-1F55-F7CD-A4B492933C21}"/>
          </ac:picMkLst>
        </pc:picChg>
      </pc:sldChg>
      <pc:sldChg chg="addSp delSp modSp mod modTransition modAnim">
        <pc:chgData name="Karthik Venkatraman" userId="24f2f1db3de532a7" providerId="LiveId" clId="{46EEFE50-8E86-47B9-8DFC-F88BBEC1E360}" dt="2024-10-18T22:22:10.833" v="47"/>
        <pc:sldMkLst>
          <pc:docMk/>
          <pc:sldMk cId="1916634667" sldId="273"/>
        </pc:sldMkLst>
        <pc:picChg chg="add del mod ord">
          <ac:chgData name="Karthik Venkatraman" userId="24f2f1db3de532a7" providerId="LiveId" clId="{46EEFE50-8E86-47B9-8DFC-F88BBEC1E360}" dt="2024-10-18T22:21:31.833" v="44"/>
          <ac:picMkLst>
            <pc:docMk/>
            <pc:sldMk cId="1916634667" sldId="273"/>
            <ac:picMk id="4" creationId="{60CF4412-AD6B-E16A-EBB9-F2BDC75E1488}"/>
          </ac:picMkLst>
        </pc:picChg>
        <pc:picChg chg="add del mod">
          <ac:chgData name="Karthik Venkatraman" userId="24f2f1db3de532a7" providerId="LiveId" clId="{46EEFE50-8E86-47B9-8DFC-F88BBEC1E360}" dt="2024-10-18T21:35:53.215" v="2"/>
          <ac:picMkLst>
            <pc:docMk/>
            <pc:sldMk cId="1916634667" sldId="273"/>
            <ac:picMk id="5" creationId="{63CE0E43-BFF0-68FD-B958-4DEA230DD40B}"/>
          </ac:picMkLst>
        </pc:picChg>
        <pc:picChg chg="add del mod">
          <ac:chgData name="Karthik Venkatraman" userId="24f2f1db3de532a7" providerId="LiveId" clId="{46EEFE50-8E86-47B9-8DFC-F88BBEC1E360}" dt="2024-10-18T22:21:34.025" v="46"/>
          <ac:picMkLst>
            <pc:docMk/>
            <pc:sldMk cId="1916634667" sldId="273"/>
            <ac:picMk id="5" creationId="{6E22FF30-8315-2CFA-FFF1-6F38E483C5AE}"/>
          </ac:picMkLst>
        </pc:picChg>
        <pc:picChg chg="add del mod ord">
          <ac:chgData name="Karthik Venkatraman" userId="24f2f1db3de532a7" providerId="LiveId" clId="{46EEFE50-8E86-47B9-8DFC-F88BBEC1E360}" dt="2024-10-18T22:22:10.833" v="47"/>
          <ac:picMkLst>
            <pc:docMk/>
            <pc:sldMk cId="1916634667" sldId="273"/>
            <ac:picMk id="8" creationId="{C0AD88AB-CA44-D1DD-8FFE-3F1695FD0497}"/>
          </ac:picMkLst>
        </pc:picChg>
        <pc:picChg chg="add mod">
          <ac:chgData name="Karthik Venkatraman" userId="24f2f1db3de532a7" providerId="LiveId" clId="{46EEFE50-8E86-47B9-8DFC-F88BBEC1E360}" dt="2024-10-18T22:22:10.833" v="47"/>
          <ac:picMkLst>
            <pc:docMk/>
            <pc:sldMk cId="1916634667" sldId="273"/>
            <ac:picMk id="9" creationId="{111100DA-7EC9-51AE-4739-A49333262ACF}"/>
          </ac:picMkLst>
        </pc:picChg>
        <pc:picChg chg="add del mod ord">
          <ac:chgData name="Karthik Venkatraman" userId="24f2f1db3de532a7" providerId="LiveId" clId="{46EEFE50-8E86-47B9-8DFC-F88BBEC1E360}" dt="2024-10-18T21:36:41.411" v="3"/>
          <ac:picMkLst>
            <pc:docMk/>
            <pc:sldMk cId="1916634667" sldId="273"/>
            <ac:picMk id="9" creationId="{2154D4DC-C230-EBD9-F41A-05A051D8A507}"/>
          </ac:picMkLst>
        </pc:picChg>
        <pc:picChg chg="add del mod">
          <ac:chgData name="Karthik Venkatraman" userId="24f2f1db3de532a7" providerId="LiveId" clId="{46EEFE50-8E86-47B9-8DFC-F88BBEC1E360}" dt="2024-10-18T21:36:50.682" v="5"/>
          <ac:picMkLst>
            <pc:docMk/>
            <pc:sldMk cId="1916634667" sldId="273"/>
            <ac:picMk id="10" creationId="{4D7374F9-C28B-829C-C840-40FF036B3459}"/>
          </ac:picMkLst>
        </pc:picChg>
        <pc:picChg chg="add del mod ord">
          <ac:chgData name="Karthik Venkatraman" userId="24f2f1db3de532a7" providerId="LiveId" clId="{46EEFE50-8E86-47B9-8DFC-F88BBEC1E360}" dt="2024-10-18T21:37:07.342" v="6"/>
          <ac:picMkLst>
            <pc:docMk/>
            <pc:sldMk cId="1916634667" sldId="273"/>
            <ac:picMk id="12" creationId="{57D210F1-8A66-0F86-E388-0A614AF0B87D}"/>
          </ac:picMkLst>
        </pc:picChg>
        <pc:picChg chg="add del mod">
          <ac:chgData name="Karthik Venkatraman" userId="24f2f1db3de532a7" providerId="LiveId" clId="{46EEFE50-8E86-47B9-8DFC-F88BBEC1E360}" dt="2024-10-18T21:37:18.411" v="8"/>
          <ac:picMkLst>
            <pc:docMk/>
            <pc:sldMk cId="1916634667" sldId="273"/>
            <ac:picMk id="13" creationId="{251072C8-CB5E-C2A8-0E18-97350C3D1829}"/>
          </ac:picMkLst>
        </pc:picChg>
        <pc:picChg chg="add del mod ord">
          <ac:chgData name="Karthik Venkatraman" userId="24f2f1db3de532a7" providerId="LiveId" clId="{46EEFE50-8E86-47B9-8DFC-F88BBEC1E360}" dt="2024-10-18T21:37:50.511" v="9"/>
          <ac:picMkLst>
            <pc:docMk/>
            <pc:sldMk cId="1916634667" sldId="273"/>
            <ac:picMk id="15" creationId="{F0BBEDB1-BBBB-0A97-D478-EC78DCA468CB}"/>
          </ac:picMkLst>
        </pc:picChg>
        <pc:picChg chg="add del mod">
          <ac:chgData name="Karthik Venkatraman" userId="24f2f1db3de532a7" providerId="LiveId" clId="{46EEFE50-8E86-47B9-8DFC-F88BBEC1E360}" dt="2024-10-18T21:37:58.282" v="11"/>
          <ac:picMkLst>
            <pc:docMk/>
            <pc:sldMk cId="1916634667" sldId="273"/>
            <ac:picMk id="16" creationId="{32464FE7-0449-54B0-A8FF-59F7A7FB5302}"/>
          </ac:picMkLst>
        </pc:picChg>
        <pc:picChg chg="add del mod ord">
          <ac:chgData name="Karthik Venkatraman" userId="24f2f1db3de532a7" providerId="LiveId" clId="{46EEFE50-8E86-47B9-8DFC-F88BBEC1E360}" dt="2024-10-18T21:38:38.258" v="12"/>
          <ac:picMkLst>
            <pc:docMk/>
            <pc:sldMk cId="1916634667" sldId="273"/>
            <ac:picMk id="18" creationId="{5C22068A-D98B-F213-6915-8D06A7FEB962}"/>
          </ac:picMkLst>
        </pc:picChg>
        <pc:picChg chg="add del mod">
          <ac:chgData name="Karthik Venkatraman" userId="24f2f1db3de532a7" providerId="LiveId" clId="{46EEFE50-8E86-47B9-8DFC-F88BBEC1E360}" dt="2024-10-18T22:18:26.290" v="35"/>
          <ac:picMkLst>
            <pc:docMk/>
            <pc:sldMk cId="1916634667" sldId="273"/>
            <ac:picMk id="19" creationId="{B29123A8-266D-0A7D-A5B7-07893D6FE196}"/>
          </ac:picMkLst>
        </pc:picChg>
      </pc:sldChg>
      <pc:sldChg chg="addSp delSp modSp mod modTransition modAnim">
        <pc:chgData name="Karthik Venkatraman" userId="24f2f1db3de532a7" providerId="LiveId" clId="{46EEFE50-8E86-47B9-8DFC-F88BBEC1E360}" dt="2024-10-18T22:26:38.231" v="51"/>
        <pc:sldMkLst>
          <pc:docMk/>
          <pc:sldMk cId="3986447425" sldId="274"/>
        </pc:sldMkLst>
        <pc:picChg chg="add mod">
          <ac:chgData name="Karthik Venkatraman" userId="24f2f1db3de532a7" providerId="LiveId" clId="{46EEFE50-8E86-47B9-8DFC-F88BBEC1E360}" dt="2024-10-18T22:16:49.532" v="27" actId="14100"/>
          <ac:picMkLst>
            <pc:docMk/>
            <pc:sldMk cId="3986447425" sldId="274"/>
            <ac:picMk id="3" creationId="{4C1A0C76-AD10-E7F0-5BBA-9DCD9313C135}"/>
          </ac:picMkLst>
        </pc:picChg>
        <pc:picChg chg="add del mod">
          <ac:chgData name="Karthik Venkatraman" userId="24f2f1db3de532a7" providerId="LiveId" clId="{46EEFE50-8E86-47B9-8DFC-F88BBEC1E360}" dt="2024-10-18T22:25:36.342" v="50"/>
          <ac:picMkLst>
            <pc:docMk/>
            <pc:sldMk cId="3986447425" sldId="274"/>
            <ac:picMk id="6" creationId="{74090E43-E1A6-84C0-56AF-B7D6E8B60EFF}"/>
          </ac:picMkLst>
        </pc:picChg>
        <pc:picChg chg="add del mod ord">
          <ac:chgData name="Karthik Venkatraman" userId="24f2f1db3de532a7" providerId="LiveId" clId="{46EEFE50-8E86-47B9-8DFC-F88BBEC1E360}" dt="2024-10-18T22:26:38.231" v="51"/>
          <ac:picMkLst>
            <pc:docMk/>
            <pc:sldMk cId="3986447425" sldId="274"/>
            <ac:picMk id="11" creationId="{062AD155-58A1-0067-3D2D-B75D599574D4}"/>
          </ac:picMkLst>
        </pc:picChg>
        <pc:picChg chg="add mod">
          <ac:chgData name="Karthik Venkatraman" userId="24f2f1db3de532a7" providerId="LiveId" clId="{46EEFE50-8E86-47B9-8DFC-F88BBEC1E360}" dt="2024-10-18T22:26:38.231" v="51"/>
          <ac:picMkLst>
            <pc:docMk/>
            <pc:sldMk cId="3986447425" sldId="274"/>
            <ac:picMk id="12" creationId="{B328C221-D84D-1DC0-532B-6FCF916879F2}"/>
          </ac:picMkLst>
        </pc:picChg>
      </pc:sldChg>
      <pc:sldChg chg="add del setBg">
        <pc:chgData name="Karthik Venkatraman" userId="24f2f1db3de532a7" providerId="LiveId" clId="{46EEFE50-8E86-47B9-8DFC-F88BBEC1E360}" dt="2024-10-18T22:15:45.102" v="14" actId="2696"/>
        <pc:sldMkLst>
          <pc:docMk/>
          <pc:sldMk cId="1875322298" sldId="275"/>
        </pc:sldMkLst>
      </pc:sldChg>
      <pc:sldChg chg="addSp modSp add mod modTransition modAnim">
        <pc:chgData name="Karthik Venkatraman" userId="24f2f1db3de532a7" providerId="LiveId" clId="{46EEFE50-8E86-47B9-8DFC-F88BBEC1E360}" dt="2024-10-18T22:27:18.086" v="52"/>
        <pc:sldMkLst>
          <pc:docMk/>
          <pc:sldMk cId="3519064261" sldId="275"/>
        </pc:sldMkLst>
        <pc:spChg chg="mod">
          <ac:chgData name="Karthik Venkatraman" userId="24f2f1db3de532a7" providerId="LiveId" clId="{46EEFE50-8E86-47B9-8DFC-F88BBEC1E360}" dt="2024-10-18T22:15:53.997" v="22" actId="20577"/>
          <ac:spMkLst>
            <pc:docMk/>
            <pc:sldMk cId="3519064261" sldId="275"/>
            <ac:spMk id="2" creationId="{B28AE2DF-0AB5-F8E6-AE71-73C1A91ADDC7}"/>
          </ac:spMkLst>
        </pc:spChg>
        <pc:picChg chg="add mod">
          <ac:chgData name="Karthik Venkatraman" userId="24f2f1db3de532a7" providerId="LiveId" clId="{46EEFE50-8E86-47B9-8DFC-F88BBEC1E360}" dt="2024-10-18T22:17:18.138" v="30" actId="1076"/>
          <ac:picMkLst>
            <pc:docMk/>
            <pc:sldMk cId="3519064261" sldId="275"/>
            <ac:picMk id="3" creationId="{4B63942D-6EF4-6F87-2FFC-CCD992FCA078}"/>
          </ac:picMkLst>
        </pc:picChg>
        <pc:picChg chg="add mod">
          <ac:chgData name="Karthik Venkatraman" userId="24f2f1db3de532a7" providerId="LiveId" clId="{46EEFE50-8E86-47B9-8DFC-F88BBEC1E360}" dt="2024-10-18T22:27:18.086" v="52"/>
          <ac:picMkLst>
            <pc:docMk/>
            <pc:sldMk cId="3519064261" sldId="275"/>
            <ac:picMk id="8" creationId="{F47567F6-39D5-9897-AF45-3E0B63D19A3F}"/>
          </ac:picMkLst>
        </pc:picChg>
      </pc:sldChg>
    </pc:docChg>
  </pc:docChgLst>
  <pc:docChgLst>
    <pc:chgData name="Priya Raman" userId="040ee343-e7db-4d46-b4f7-23554dee5afd" providerId="ADAL" clId="{571C84E1-B6B0-44CA-BAE4-004ABA7526BB}"/>
    <pc:docChg chg="custSel modSld modMainMaster">
      <pc:chgData name="Priya Raman" userId="040ee343-e7db-4d46-b4f7-23554dee5afd" providerId="ADAL" clId="{571C84E1-B6B0-44CA-BAE4-004ABA7526BB}" dt="2024-10-18T15:20:04.409" v="15" actId="478"/>
      <pc:docMkLst>
        <pc:docMk/>
      </pc:docMkLst>
      <pc:sldChg chg="delSp mod modTransition delAnim">
        <pc:chgData name="Priya Raman" userId="040ee343-e7db-4d46-b4f7-23554dee5afd" providerId="ADAL" clId="{571C84E1-B6B0-44CA-BAE4-004ABA7526BB}" dt="2024-10-18T15:14:03.807" v="9" actId="478"/>
        <pc:sldMkLst>
          <pc:docMk/>
          <pc:sldMk cId="942023873" sldId="256"/>
        </pc:sldMkLst>
        <pc:picChg chg="del">
          <ac:chgData name="Priya Raman" userId="040ee343-e7db-4d46-b4f7-23554dee5afd" providerId="ADAL" clId="{571C84E1-B6B0-44CA-BAE4-004ABA7526BB}" dt="2024-10-18T15:14:03.807" v="9" actId="478"/>
          <ac:picMkLst>
            <pc:docMk/>
            <pc:sldMk cId="942023873" sldId="256"/>
            <ac:picMk id="65" creationId="{00EB31E4-4972-39BD-5C00-5BCFA6E7318A}"/>
          </ac:picMkLst>
        </pc:picChg>
      </pc:sldChg>
      <pc:sldChg chg="delSp mod modTransition delAnim">
        <pc:chgData name="Priya Raman" userId="040ee343-e7db-4d46-b4f7-23554dee5afd" providerId="ADAL" clId="{571C84E1-B6B0-44CA-BAE4-004ABA7526BB}" dt="2024-10-18T15:14:06.990" v="10" actId="478"/>
        <pc:sldMkLst>
          <pc:docMk/>
          <pc:sldMk cId="3389372972" sldId="267"/>
        </pc:sldMkLst>
        <pc:picChg chg="del">
          <ac:chgData name="Priya Raman" userId="040ee343-e7db-4d46-b4f7-23554dee5afd" providerId="ADAL" clId="{571C84E1-B6B0-44CA-BAE4-004ABA7526BB}" dt="2024-10-18T15:14:06.990" v="10" actId="478"/>
          <ac:picMkLst>
            <pc:docMk/>
            <pc:sldMk cId="3389372972" sldId="267"/>
            <ac:picMk id="37" creationId="{7A0EE9A8-7A20-78CE-E294-AF6B133112A8}"/>
          </ac:picMkLst>
        </pc:picChg>
      </pc:sldChg>
      <pc:sldChg chg="delSp mod modTransition delAnim">
        <pc:chgData name="Priya Raman" userId="040ee343-e7db-4d46-b4f7-23554dee5afd" providerId="ADAL" clId="{571C84E1-B6B0-44CA-BAE4-004ABA7526BB}" dt="2024-10-18T15:14:22.377" v="14" actId="478"/>
        <pc:sldMkLst>
          <pc:docMk/>
          <pc:sldMk cId="3773828746" sldId="270"/>
        </pc:sldMkLst>
        <pc:picChg chg="del">
          <ac:chgData name="Priya Raman" userId="040ee343-e7db-4d46-b4f7-23554dee5afd" providerId="ADAL" clId="{571C84E1-B6B0-44CA-BAE4-004ABA7526BB}" dt="2024-10-18T15:14:22.377" v="14" actId="478"/>
          <ac:picMkLst>
            <pc:docMk/>
            <pc:sldMk cId="3773828746" sldId="270"/>
            <ac:picMk id="30" creationId="{D2C15FC6-0599-485E-843C-511AAAB21519}"/>
          </ac:picMkLst>
        </pc:picChg>
      </pc:sldChg>
      <pc:sldChg chg="delSp mod modTransition delAnim">
        <pc:chgData name="Priya Raman" userId="040ee343-e7db-4d46-b4f7-23554dee5afd" providerId="ADAL" clId="{571C84E1-B6B0-44CA-BAE4-004ABA7526BB}" dt="2024-10-18T15:14:10.561" v="11" actId="478"/>
        <pc:sldMkLst>
          <pc:docMk/>
          <pc:sldMk cId="1346735195" sldId="271"/>
        </pc:sldMkLst>
        <pc:picChg chg="del">
          <ac:chgData name="Priya Raman" userId="040ee343-e7db-4d46-b4f7-23554dee5afd" providerId="ADAL" clId="{571C84E1-B6B0-44CA-BAE4-004ABA7526BB}" dt="2024-10-18T15:14:10.561" v="11" actId="478"/>
          <ac:picMkLst>
            <pc:docMk/>
            <pc:sldMk cId="1346735195" sldId="271"/>
            <ac:picMk id="33" creationId="{4C154DF8-922F-F23E-BB9B-7AE8336CF7A3}"/>
          </ac:picMkLst>
        </pc:picChg>
      </pc:sldChg>
      <pc:sldChg chg="delSp mod modTransition delAnim">
        <pc:chgData name="Priya Raman" userId="040ee343-e7db-4d46-b4f7-23554dee5afd" providerId="ADAL" clId="{571C84E1-B6B0-44CA-BAE4-004ABA7526BB}" dt="2024-10-18T15:14:13.581" v="12" actId="478"/>
        <pc:sldMkLst>
          <pc:docMk/>
          <pc:sldMk cId="1916634667" sldId="273"/>
        </pc:sldMkLst>
        <pc:picChg chg="del">
          <ac:chgData name="Priya Raman" userId="040ee343-e7db-4d46-b4f7-23554dee5afd" providerId="ADAL" clId="{571C84E1-B6B0-44CA-BAE4-004ABA7526BB}" dt="2024-10-18T15:14:13.581" v="12" actId="478"/>
          <ac:picMkLst>
            <pc:docMk/>
            <pc:sldMk cId="1916634667" sldId="273"/>
            <ac:picMk id="36" creationId="{A3765552-A245-1E4D-997D-ED2885019949}"/>
          </ac:picMkLst>
        </pc:picChg>
      </pc:sldChg>
      <pc:sldChg chg="delSp mod modTransition delAnim">
        <pc:chgData name="Priya Raman" userId="040ee343-e7db-4d46-b4f7-23554dee5afd" providerId="ADAL" clId="{571C84E1-B6B0-44CA-BAE4-004ABA7526BB}" dt="2024-10-18T15:20:04.409" v="15" actId="478"/>
        <pc:sldMkLst>
          <pc:docMk/>
          <pc:sldMk cId="3986447425" sldId="274"/>
        </pc:sldMkLst>
        <pc:picChg chg="del">
          <ac:chgData name="Priya Raman" userId="040ee343-e7db-4d46-b4f7-23554dee5afd" providerId="ADAL" clId="{571C84E1-B6B0-44CA-BAE4-004ABA7526BB}" dt="2024-10-18T15:20:04.409" v="15" actId="478"/>
          <ac:picMkLst>
            <pc:docMk/>
            <pc:sldMk cId="3986447425" sldId="274"/>
            <ac:picMk id="44" creationId="{68E3B074-E175-D0AB-7A9F-159F8C053D28}"/>
          </ac:picMkLst>
        </pc:picChg>
        <pc:picChg chg="del">
          <ac:chgData name="Priya Raman" userId="040ee343-e7db-4d46-b4f7-23554dee5afd" providerId="ADAL" clId="{571C84E1-B6B0-44CA-BAE4-004ABA7526BB}" dt="2024-10-18T15:14:17.104" v="13" actId="478"/>
          <ac:picMkLst>
            <pc:docMk/>
            <pc:sldMk cId="3986447425" sldId="274"/>
            <ac:picMk id="47" creationId="{0B711342-6D9B-E817-D6D1-745F5C37CE82}"/>
          </ac:picMkLst>
        </pc:picChg>
      </pc:sldChg>
      <pc:sldMasterChg chg="modTransition modSldLayout">
        <pc:chgData name="Priya Raman" userId="040ee343-e7db-4d46-b4f7-23554dee5afd" providerId="ADAL" clId="{571C84E1-B6B0-44CA-BAE4-004ABA7526BB}" dt="2024-10-18T14:32:36.361" v="6"/>
        <pc:sldMasterMkLst>
          <pc:docMk/>
          <pc:sldMasterMk cId="3005206371" sldId="2147483648"/>
        </pc:sldMasterMkLst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4027359205" sldId="2147483649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2611808014" sldId="2147483650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4075621805" sldId="2147483651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2924223123" sldId="2147483652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2591694956" sldId="2147483653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1836984856" sldId="2147483654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1599769094" sldId="2147483655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1935776831" sldId="2147483656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4268667633" sldId="2147483657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833132772" sldId="2147483658"/>
          </pc:sldLayoutMkLst>
        </pc:sldLayoutChg>
        <pc:sldLayoutChg chg="modTransition">
          <pc:chgData name="Priya Raman" userId="040ee343-e7db-4d46-b4f7-23554dee5afd" providerId="ADAL" clId="{571C84E1-B6B0-44CA-BAE4-004ABA7526BB}" dt="2024-10-18T14:32:36.361" v="6"/>
          <pc:sldLayoutMkLst>
            <pc:docMk/>
            <pc:sldMasterMk cId="3005206371" sldId="2147483648"/>
            <pc:sldLayoutMk cId="2217872598" sldId="2147483659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2.m4a>
</file>

<file path=ppt/media/media3.mp4>
</file>

<file path=ppt/media/media4.m4a>
</file>

<file path=ppt/media/media5.mp4>
</file>

<file path=ppt/media/media6.m4a>
</file>

<file path=ppt/media/media7.mp4>
</file>

<file path=ppt/media/media8.m4a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35862-F689-5D3B-9CD2-C3C940B2C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1B2DDA-64D3-922C-82C8-D2E4EC036D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4ECAE-A192-5010-3DA0-A21B0E9D5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88697-28F7-148E-94FB-F00FC65B1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FE168-C95E-9A48-0450-A10A7F2E5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7359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00049-7D61-D6C2-6C31-60317880C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BD15FA-3B7B-A8C2-9686-8A5FF1935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ABD3F-0520-008D-5890-61A82DA56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B489A-3C77-AF57-A534-DF120F432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8417F-DF10-901C-2875-9AC1B516F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3132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CB1B23-A427-6754-BB92-4351455429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0F0A8C-D9CE-1710-E8C4-BC47F6586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BD8EE-878D-2440-7F55-A83E1419E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C9DE9-8AF8-0691-27F6-A3FBC4996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307C5-F7D6-C3DF-DF7A-B354DD6B5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7872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58321-1698-BD95-D52A-BB1BE1E36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1CB36-C0BF-6E4F-8603-B8A9DB5A0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D4040-B31C-92C2-996E-40EDEF64F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5CF59-A67E-FBBE-E65C-74FCEB145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82D99-94C6-8093-D93B-57C5B6B1D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1808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1B85F-FAA7-32D6-ECA8-5E547B57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FF0D3-95C1-8BF0-CA9C-4EEC2126F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E602A-A3FB-EB87-A0B6-894FD57A6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91564-D98B-0B50-07BE-F86D0F7A6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5AED3-8ABE-A557-2B6D-53814BA10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5621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9CBA9-F23E-EEE7-D1B2-04E96BF24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FD9A1-2E2C-1A24-C4C9-2482A422B0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D12DE-A0AF-F105-3127-EA40FC2377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6E77B1-CBCD-009B-6F4B-783A19230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91C35-B73D-3BBB-D866-891CE0082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0FC8D-6224-B98E-11C1-FFBC2DABF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4223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E7B17-8698-7FBA-5E5A-C8B05A572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D00A79-631D-C0C8-BA5B-3FEF87A7B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60AC59-3AC8-F522-EEC6-8CE4586C0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B22D27-321C-A8B7-8F1D-E43A13A061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4F2C5D-5AEB-7178-BA6D-D3FC0CFE4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ACA020-A5E7-9F4A-95F4-1EE74A601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BE92E8-D818-564B-90EB-46C424C4B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972E70-2245-A1EC-7AF4-4E10464E5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694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63001-257D-42F4-F9EB-822FD274F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73020-81F2-AA35-43BE-9B2D9335C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DBB3FB-1E62-323A-2E36-753B2C975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13541E-38B5-F9E6-AB85-058A08A44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6984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06DFF2-32A9-CC52-BAD2-FC0343646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0504C6-C7C5-D09E-4835-26850C87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31CF8C-2813-73CB-8DCC-72FE33839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769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3D1F-F301-F0C1-F1DA-B9BC3622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C178A-1DC2-5CFA-FAE5-51FAF97DA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7CA1C-47ED-57D6-E700-6FE8B7C847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330A0C-F4FE-47F7-9728-8174A524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D8A1D7-051D-F7DF-E347-DA51475A3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C1072-F841-3D7D-6331-F1A359D11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776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F9A64-84D9-F0D3-7E9F-28662DB81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CFCC0B-5A08-EF17-D7BB-BCBB862E6C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8F107F-058D-1E79-0437-C825B5BA3E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B47A03-3373-BF10-A404-DF7440A7B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C3F131-AF89-6C82-7051-ABFFF84C4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E0469E-C5DF-4EE0-FDB2-8E85D27C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866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531530-4089-FDEE-D0DB-A7A665F3F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98D59-E99A-3329-6AB7-3D2951AA5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E3EA3-B59A-743C-0A07-1E7865352B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941677-9FE4-4A81-BAB4-6B18BCB429C9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4DD51-95A1-E269-77E4-1D2C3C62BE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BF932-9E5D-BF95-5AA9-99ED33C4F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D66C14-A27C-46D8-8DE9-37CA788CE09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5206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hyperlink" Target="https://en.wikipedia.org/wiki/Combined_cycle_power_plan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3.mp4"/><Relationship Id="rId7" Type="http://schemas.openxmlformats.org/officeDocument/2006/relationships/image" Target="../media/image2.png"/><Relationship Id="rId2" Type="http://schemas.microsoft.com/office/2007/relationships/media" Target="../media/media3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4.m4a"/><Relationship Id="rId4" Type="http://schemas.microsoft.com/office/2007/relationships/media" Target="../media/media4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5.mp4"/><Relationship Id="rId7" Type="http://schemas.openxmlformats.org/officeDocument/2006/relationships/image" Target="../media/image3.png"/><Relationship Id="rId2" Type="http://schemas.microsoft.com/office/2007/relationships/media" Target="../media/media5.mp4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6.m4a"/><Relationship Id="rId4" Type="http://schemas.microsoft.com/office/2007/relationships/media" Target="../media/media6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7.mp4"/><Relationship Id="rId7" Type="http://schemas.openxmlformats.org/officeDocument/2006/relationships/image" Target="../media/image4.png"/><Relationship Id="rId2" Type="http://schemas.microsoft.com/office/2007/relationships/media" Target="../media/media7.mp4"/><Relationship Id="rId1" Type="http://schemas.openxmlformats.org/officeDocument/2006/relationships/tags" Target="../tags/tag3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8.m4a"/><Relationship Id="rId4" Type="http://schemas.microsoft.com/office/2007/relationships/media" Target="../media/media8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9.mp4"/><Relationship Id="rId7" Type="http://schemas.openxmlformats.org/officeDocument/2006/relationships/image" Target="../media/image5.png"/><Relationship Id="rId2" Type="http://schemas.microsoft.com/office/2007/relationships/media" Target="../media/media9.mp4"/><Relationship Id="rId1" Type="http://schemas.openxmlformats.org/officeDocument/2006/relationships/tags" Target="../tags/tag4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10.m4a"/><Relationship Id="rId4" Type="http://schemas.microsoft.com/office/2007/relationships/media" Target="../media/media10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B3DEF3"/>
            </a:gs>
            <a:gs pos="93000">
              <a:schemeClr val="accent1">
                <a:lumMod val="5000"/>
                <a:lumOff val="95000"/>
              </a:schemeClr>
            </a:gs>
            <a:gs pos="85000">
              <a:schemeClr val="accent1">
                <a:lumMod val="0"/>
                <a:lumOff val="100000"/>
              </a:schemeClr>
            </a:gs>
            <a:gs pos="87000">
              <a:schemeClr val="tx2">
                <a:lumMod val="10000"/>
                <a:lumOff val="9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654872-B1EB-B3A3-DE5D-9EC72136F99F}"/>
              </a:ext>
            </a:extLst>
          </p:cNvPr>
          <p:cNvSpPr txBox="1">
            <a:spLocks/>
          </p:cNvSpPr>
          <p:nvPr/>
        </p:nvSpPr>
        <p:spPr>
          <a:xfrm>
            <a:off x="638881" y="540864"/>
            <a:ext cx="10909640" cy="692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Objective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CD17B629-F656-8617-D984-44EC47D821EB}"/>
              </a:ext>
            </a:extLst>
          </p:cNvPr>
          <p:cNvSpPr txBox="1">
            <a:spLocks/>
          </p:cNvSpPr>
          <p:nvPr/>
        </p:nvSpPr>
        <p:spPr>
          <a:xfrm>
            <a:off x="1263210" y="1247622"/>
            <a:ext cx="9403002" cy="1804965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sz="1800" dirty="0">
                <a:highlight>
                  <a:srgbClr val="FFFFFF"/>
                </a:highlight>
              </a:rPr>
              <a:t>To build a model to predict the electrical energy output of a </a:t>
            </a:r>
            <a:r>
              <a:rPr lang="en-GB" sz="1800" dirty="0">
                <a:highlight>
                  <a:srgbClr val="FFFFFF"/>
                </a:highlight>
                <a:hlinkClick r:id="rId4" tooltip="Wikipedia - Combined Cycle Power Plan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Combined Cycle Power Plant</a:t>
            </a:r>
            <a:endParaRPr lang="en-GB" sz="1800" dirty="0">
              <a:highlight>
                <a:srgbClr val="FFFFFF"/>
              </a:highlight>
            </a:endParaRP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A0AAD1E6-FB02-8266-2150-C7511DA38666}"/>
              </a:ext>
            </a:extLst>
          </p:cNvPr>
          <p:cNvSpPr txBox="1">
            <a:spLocks/>
          </p:cNvSpPr>
          <p:nvPr/>
        </p:nvSpPr>
        <p:spPr>
          <a:xfrm>
            <a:off x="3000053" y="1655507"/>
            <a:ext cx="5609691" cy="861455"/>
          </a:xfrm>
          <a:prstGeom prst="rect">
            <a:avLst/>
          </a:prstGeom>
        </p:spPr>
        <p:txBody>
          <a:bodyPr vert="horz" lIns="91440" tIns="45720" rIns="91440" bIns="45720" numCol="2" spcCol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highlight>
                  <a:srgbClr val="FFFFFF"/>
                </a:highlight>
              </a:rPr>
              <a:t>Modelling Approach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highlight>
                  <a:srgbClr val="FFFFFF"/>
                </a:highlight>
              </a:rPr>
              <a:t>Building a Model</a:t>
            </a:r>
          </a:p>
          <a:p>
            <a:pPr marL="800100" lvl="1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GB" sz="1800" dirty="0">
              <a:highlight>
                <a:srgbClr val="FFFFFF"/>
              </a:highlight>
            </a:endParaRP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highlight>
                  <a:srgbClr val="FFFFFF"/>
                </a:highlight>
              </a:rPr>
              <a:t>Model evaluation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highlight>
                  <a:srgbClr val="FFFFFF"/>
                </a:highlight>
              </a:rPr>
              <a:t>Model interpretation</a:t>
            </a:r>
            <a:endParaRPr lang="en-GB" sz="1800" dirty="0"/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D42045A8-4548-09A0-9696-56CA748A87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208" y="3244882"/>
            <a:ext cx="9403002" cy="320251"/>
          </a:xfrm>
        </p:spPr>
        <p:txBody>
          <a:bodyPr>
            <a:normAutofit lnSpcReduction="10000"/>
          </a:bodyPr>
          <a:lstStyle/>
          <a:p>
            <a:r>
              <a:rPr lang="en-GB" sz="1800" b="0" i="0" dirty="0">
                <a:solidFill>
                  <a:srgbClr val="1F1F1F"/>
                </a:solidFill>
                <a:effectLst/>
                <a:highlight>
                  <a:srgbClr val="FFFFFF"/>
                </a:highlight>
              </a:rPr>
              <a:t>9568 hourly average ambient environmental readings</a:t>
            </a:r>
            <a:endParaRPr lang="en-GB" sz="2200" dirty="0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029F71F1-05B6-03D9-627C-4D677E0481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4117359"/>
              </p:ext>
            </p:extLst>
          </p:nvPr>
        </p:nvGraphicFramePr>
        <p:xfrm>
          <a:off x="1263210" y="3706936"/>
          <a:ext cx="9791785" cy="21690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8357">
                  <a:extLst>
                    <a:ext uri="{9D8B030D-6E8A-4147-A177-3AD203B41FA5}">
                      <a16:colId xmlns:a16="http://schemas.microsoft.com/office/drawing/2014/main" val="4278017856"/>
                    </a:ext>
                  </a:extLst>
                </a:gridCol>
                <a:gridCol w="1958357">
                  <a:extLst>
                    <a:ext uri="{9D8B030D-6E8A-4147-A177-3AD203B41FA5}">
                      <a16:colId xmlns:a16="http://schemas.microsoft.com/office/drawing/2014/main" val="4121160998"/>
                    </a:ext>
                  </a:extLst>
                </a:gridCol>
                <a:gridCol w="1958357">
                  <a:extLst>
                    <a:ext uri="{9D8B030D-6E8A-4147-A177-3AD203B41FA5}">
                      <a16:colId xmlns:a16="http://schemas.microsoft.com/office/drawing/2014/main" val="1806000393"/>
                    </a:ext>
                  </a:extLst>
                </a:gridCol>
                <a:gridCol w="1958357">
                  <a:extLst>
                    <a:ext uri="{9D8B030D-6E8A-4147-A177-3AD203B41FA5}">
                      <a16:colId xmlns:a16="http://schemas.microsoft.com/office/drawing/2014/main" val="3835549599"/>
                    </a:ext>
                  </a:extLst>
                </a:gridCol>
                <a:gridCol w="1958357">
                  <a:extLst>
                    <a:ext uri="{9D8B030D-6E8A-4147-A177-3AD203B41FA5}">
                      <a16:colId xmlns:a16="http://schemas.microsoft.com/office/drawing/2014/main" val="623441242"/>
                    </a:ext>
                  </a:extLst>
                </a:gridCol>
              </a:tblGrid>
              <a:tr h="1215477">
                <a:tc>
                  <a:txBody>
                    <a:bodyPr/>
                    <a:lstStyle/>
                    <a:p>
                      <a:pPr algn="ctr"/>
                      <a:r>
                        <a:rPr lang="en-GB" sz="1800" dirty="0">
                          <a:solidFill>
                            <a:schemeClr val="bg1"/>
                          </a:solidFill>
                        </a:rPr>
                        <a:t>Temperature</a:t>
                      </a:r>
                    </a:p>
                    <a:p>
                      <a:pPr algn="ctr"/>
                      <a:r>
                        <a:rPr lang="en-GB" sz="1800" dirty="0">
                          <a:solidFill>
                            <a:schemeClr val="bg1"/>
                          </a:solidFill>
                        </a:rPr>
                        <a:t>(T)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Ambient Pressure (AP)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Relative Humidity</a:t>
                      </a:r>
                    </a:p>
                    <a:p>
                      <a:pPr marL="0" algn="ctr" defTabSz="914400" rtl="0" eaLnBrk="1" latinLnBrk="0" hangingPunct="1"/>
                      <a:r>
                        <a:rPr lang="en-GB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(RH)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Exhaust Vacuum</a:t>
                      </a:r>
                    </a:p>
                    <a:p>
                      <a:pPr marL="0" algn="ctr" defTabSz="914400" rtl="0" eaLnBrk="1" latinLnBrk="0" hangingPunct="1"/>
                      <a:r>
                        <a:rPr lang="en-GB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(V)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GB" sz="18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Net hourly electrical energy output (PE)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2498438"/>
                  </a:ext>
                </a:extLst>
              </a:tr>
              <a:tr h="95354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1.81°C to 37.11°C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992.89-1033.30 </a:t>
                      </a:r>
                      <a:r>
                        <a:rPr lang="en-GB" sz="1800" dirty="0" err="1"/>
                        <a:t>milibar</a:t>
                      </a:r>
                      <a:endParaRPr lang="en-GB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range 25.56% to 100.16%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dirty="0"/>
                        <a:t>25.36-81.56 cm Hg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800" b="1" dirty="0"/>
                        <a:t>420.26-495.76 MW </a:t>
                      </a:r>
                    </a:p>
                    <a:p>
                      <a:pPr algn="ctr"/>
                      <a:r>
                        <a:rPr lang="en-GB" sz="1800" b="1" dirty="0"/>
                        <a:t>(Target)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1558910"/>
                  </a:ext>
                </a:extLst>
              </a:tr>
            </a:tbl>
          </a:graphicData>
        </a:graphic>
      </p:graphicFrame>
      <p:sp>
        <p:nvSpPr>
          <p:cNvPr id="20" name="Title 1">
            <a:extLst>
              <a:ext uri="{FF2B5EF4-FFF2-40B4-BE49-F238E27FC236}">
                <a16:creationId xmlns:a16="http://schemas.microsoft.com/office/drawing/2014/main" id="{892723B1-E6CB-0E37-B5D3-6ACC8F4B4F03}"/>
              </a:ext>
            </a:extLst>
          </p:cNvPr>
          <p:cNvSpPr txBox="1">
            <a:spLocks/>
          </p:cNvSpPr>
          <p:nvPr/>
        </p:nvSpPr>
        <p:spPr>
          <a:xfrm>
            <a:off x="509891" y="2540248"/>
            <a:ext cx="10909640" cy="692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Data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637E063-DE85-557C-2CDD-A9578BE605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42023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784"/>
    </mc:Choice>
    <mc:Fallback>
      <p:transition spd="slow" advTm="28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B3DEF3"/>
            </a:gs>
            <a:gs pos="93000">
              <a:schemeClr val="accent1">
                <a:lumMod val="5000"/>
                <a:lumOff val="95000"/>
              </a:schemeClr>
            </a:gs>
            <a:gs pos="85000">
              <a:schemeClr val="accent1">
                <a:lumMod val="0"/>
                <a:lumOff val="100000"/>
              </a:schemeClr>
            </a:gs>
            <a:gs pos="87000">
              <a:schemeClr val="tx2">
                <a:lumMod val="10000"/>
                <a:lumOff val="9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B089E89A-CDDB-8DA1-2974-0F1BB06E34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3210" y="1873183"/>
            <a:ext cx="9660982" cy="4075553"/>
          </a:xfrm>
        </p:spPr>
        <p:txBody>
          <a:bodyPr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/>
              <a:t>Used Google </a:t>
            </a:r>
            <a:r>
              <a:rPr lang="en-GB" sz="1800" dirty="0" err="1"/>
              <a:t>AutoML</a:t>
            </a:r>
            <a:endParaRPr lang="en-GB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/>
              <a:t>Regression Model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/>
              <a:t>Training, Test and Validation Data was </a:t>
            </a:r>
            <a:r>
              <a:rPr lang="en-GB" sz="1800" dirty="0" err="1"/>
              <a:t>autoselected</a:t>
            </a:r>
            <a:r>
              <a:rPr lang="en-GB" sz="1800" dirty="0"/>
              <a:t> at 80-10-10%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/>
              <a:t>4 Training models created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GB" sz="1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sz="1800" dirty="0"/>
              <a:t>Default metrics RMSE used except model 4 where the metrics was changed to MAE</a:t>
            </a:r>
          </a:p>
          <a:p>
            <a:pPr algn="l"/>
            <a:endParaRPr lang="en-GB" sz="1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8AE2DF-0AB5-F8E6-AE71-73C1A91ADDC7}"/>
              </a:ext>
            </a:extLst>
          </p:cNvPr>
          <p:cNvSpPr txBox="1">
            <a:spLocks/>
          </p:cNvSpPr>
          <p:nvPr/>
        </p:nvSpPr>
        <p:spPr>
          <a:xfrm>
            <a:off x="638881" y="540864"/>
            <a:ext cx="10909640" cy="692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Modelling Details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4CDF7DD-F86F-CBE6-409A-943D9EB4F8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89372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12"/>
    </mc:Choice>
    <mc:Fallback>
      <p:transition spd="slow" advTm="34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B3DEF3"/>
            </a:gs>
            <a:gs pos="93000">
              <a:schemeClr val="accent1">
                <a:lumMod val="5000"/>
                <a:lumOff val="95000"/>
              </a:schemeClr>
            </a:gs>
            <a:gs pos="85000">
              <a:schemeClr val="accent1">
                <a:lumMod val="0"/>
                <a:lumOff val="100000"/>
              </a:schemeClr>
            </a:gs>
            <a:gs pos="87000">
              <a:schemeClr val="tx2">
                <a:lumMod val="10000"/>
                <a:lumOff val="9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E2DF-0AB5-F8E6-AE71-73C1A91ADDC7}"/>
              </a:ext>
            </a:extLst>
          </p:cNvPr>
          <p:cNvSpPr txBox="1">
            <a:spLocks/>
          </p:cNvSpPr>
          <p:nvPr/>
        </p:nvSpPr>
        <p:spPr>
          <a:xfrm>
            <a:off x="638881" y="540864"/>
            <a:ext cx="10909640" cy="692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Creating a Dataset</a:t>
            </a:r>
          </a:p>
        </p:txBody>
      </p:sp>
      <p:pic>
        <p:nvPicPr>
          <p:cNvPr id="30" name="Creating a dataset">
            <a:hlinkClick r:id="" action="ppaction://media"/>
            <a:extLst>
              <a:ext uri="{FF2B5EF4-FFF2-40B4-BE49-F238E27FC236}">
                <a16:creationId xmlns:a16="http://schemas.microsoft.com/office/drawing/2014/main" id="{BBB0D6D6-0211-00BF-F0AB-11372F8F4CB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0568" y="1451295"/>
            <a:ext cx="9885553" cy="4236441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481E2BC-6D55-1F55-F7CD-A4B492933C21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46735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30"/>
    </mc:Choice>
    <mc:Fallback>
      <p:transition spd="slow" advTm="249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88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248" objId="30"/>
        <p14:stopEvt time="22197" objId="30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B3DEF3"/>
            </a:gs>
            <a:gs pos="93000">
              <a:schemeClr val="accent1">
                <a:lumMod val="5000"/>
                <a:lumOff val="95000"/>
              </a:schemeClr>
            </a:gs>
            <a:gs pos="85000">
              <a:schemeClr val="accent1">
                <a:lumMod val="0"/>
                <a:lumOff val="100000"/>
              </a:schemeClr>
            </a:gs>
            <a:gs pos="87000">
              <a:schemeClr val="tx2">
                <a:lumMod val="10000"/>
                <a:lumOff val="9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E2DF-0AB5-F8E6-AE71-73C1A91ADDC7}"/>
              </a:ext>
            </a:extLst>
          </p:cNvPr>
          <p:cNvSpPr txBox="1">
            <a:spLocks/>
          </p:cNvSpPr>
          <p:nvPr/>
        </p:nvSpPr>
        <p:spPr>
          <a:xfrm>
            <a:off x="638881" y="540864"/>
            <a:ext cx="10909640" cy="692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Model 1 and 2</a:t>
            </a:r>
          </a:p>
        </p:txBody>
      </p:sp>
      <p:pic>
        <p:nvPicPr>
          <p:cNvPr id="3" name="Training Model 1,2">
            <a:hlinkClick r:id="" action="ppaction://media"/>
            <a:extLst>
              <a:ext uri="{FF2B5EF4-FFF2-40B4-BE49-F238E27FC236}">
                <a16:creationId xmlns:a16="http://schemas.microsoft.com/office/drawing/2014/main" id="{9E7E1BA5-EAE9-9EB5-D158-0B2F7E4EDAF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47749" y="1633591"/>
            <a:ext cx="10252965" cy="445363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11100DA-7EC9-51AE-4739-A49333262AC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16634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24"/>
    </mc:Choice>
    <mc:Fallback>
      <p:transition spd="slow" advTm="33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6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560" objId="3"/>
        <p14:stopEvt time="33224" objId="3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B3DEF3"/>
            </a:gs>
            <a:gs pos="93000">
              <a:schemeClr val="accent1">
                <a:lumMod val="5000"/>
                <a:lumOff val="95000"/>
              </a:schemeClr>
            </a:gs>
            <a:gs pos="85000">
              <a:schemeClr val="accent1">
                <a:lumMod val="0"/>
                <a:lumOff val="100000"/>
              </a:schemeClr>
            </a:gs>
            <a:gs pos="87000">
              <a:schemeClr val="tx2">
                <a:lumMod val="10000"/>
                <a:lumOff val="9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E2DF-0AB5-F8E6-AE71-73C1A91ADDC7}"/>
              </a:ext>
            </a:extLst>
          </p:cNvPr>
          <p:cNvSpPr txBox="1">
            <a:spLocks/>
          </p:cNvSpPr>
          <p:nvPr/>
        </p:nvSpPr>
        <p:spPr>
          <a:xfrm>
            <a:off x="638881" y="540864"/>
            <a:ext cx="10909640" cy="692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Creating a new Training Model 3</a:t>
            </a:r>
          </a:p>
        </p:txBody>
      </p:sp>
      <p:pic>
        <p:nvPicPr>
          <p:cNvPr id="3" name="Untitled video">
            <a:hlinkClick r:id="" action="ppaction://media"/>
            <a:extLst>
              <a:ext uri="{FF2B5EF4-FFF2-40B4-BE49-F238E27FC236}">
                <a16:creationId xmlns:a16="http://schemas.microsoft.com/office/drawing/2014/main" id="{4C1A0C76-AD10-E7F0-5BBA-9DCD9313C13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24766" y="1232897"/>
            <a:ext cx="9194926" cy="505907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328C221-D84D-1DC0-532B-6FCF916879F2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86447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83"/>
    </mc:Choice>
    <mc:Fallback>
      <p:transition spd="slow" advTm="58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41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832" objId="3"/>
        <p14:stopEvt time="57037" objId="3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B3DEF3"/>
            </a:gs>
            <a:gs pos="93000">
              <a:schemeClr val="accent1">
                <a:lumMod val="5000"/>
                <a:lumOff val="95000"/>
              </a:schemeClr>
            </a:gs>
            <a:gs pos="85000">
              <a:schemeClr val="accent1">
                <a:lumMod val="0"/>
                <a:lumOff val="100000"/>
              </a:schemeClr>
            </a:gs>
            <a:gs pos="87000">
              <a:schemeClr val="tx2">
                <a:lumMod val="10000"/>
                <a:lumOff val="9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E2DF-0AB5-F8E6-AE71-73C1A91ADDC7}"/>
              </a:ext>
            </a:extLst>
          </p:cNvPr>
          <p:cNvSpPr txBox="1">
            <a:spLocks/>
          </p:cNvSpPr>
          <p:nvPr/>
        </p:nvSpPr>
        <p:spPr>
          <a:xfrm>
            <a:off x="638881" y="540864"/>
            <a:ext cx="10909640" cy="692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Model 4</a:t>
            </a:r>
          </a:p>
        </p:txBody>
      </p:sp>
      <p:pic>
        <p:nvPicPr>
          <p:cNvPr id="3" name="Model 4">
            <a:hlinkClick r:id="" action="ppaction://media"/>
            <a:extLst>
              <a:ext uri="{FF2B5EF4-FFF2-40B4-BE49-F238E27FC236}">
                <a16:creationId xmlns:a16="http://schemas.microsoft.com/office/drawing/2014/main" id="{4B63942D-6EF4-6F87-2FFC-CCD992FCA07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21823" y="1140563"/>
            <a:ext cx="9585614" cy="5176573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47567F6-39D5-9897-AF45-3E0B63D19A3F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19064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48"/>
    </mc:Choice>
    <mc:Fallback>
      <p:transition spd="slow" advTm="286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3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367" objId="3"/>
        <p14:stopEvt time="28648" objId="3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000">
              <a:srgbClr val="B3DEF3"/>
            </a:gs>
            <a:gs pos="93000">
              <a:schemeClr val="accent1">
                <a:lumMod val="5000"/>
                <a:lumOff val="95000"/>
              </a:schemeClr>
            </a:gs>
            <a:gs pos="85000">
              <a:schemeClr val="accent1">
                <a:lumMod val="0"/>
                <a:lumOff val="100000"/>
              </a:schemeClr>
            </a:gs>
            <a:gs pos="87000">
              <a:schemeClr val="tx2">
                <a:lumMod val="10000"/>
                <a:lumOff val="90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2654872-B1EB-B3A3-DE5D-9EC72136F99F}"/>
              </a:ext>
            </a:extLst>
          </p:cNvPr>
          <p:cNvSpPr txBox="1">
            <a:spLocks/>
          </p:cNvSpPr>
          <p:nvPr/>
        </p:nvSpPr>
        <p:spPr>
          <a:xfrm>
            <a:off x="638881" y="540864"/>
            <a:ext cx="10909640" cy="692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Training Models - Results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D6C299B-84F2-F46A-2F72-1BB762D07C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1295245"/>
              </p:ext>
            </p:extLst>
          </p:nvPr>
        </p:nvGraphicFramePr>
        <p:xfrm>
          <a:off x="1438790" y="1542493"/>
          <a:ext cx="9660982" cy="35863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7797">
                  <a:extLst>
                    <a:ext uri="{9D8B030D-6E8A-4147-A177-3AD203B41FA5}">
                      <a16:colId xmlns:a16="http://schemas.microsoft.com/office/drawing/2014/main" val="2000724927"/>
                    </a:ext>
                  </a:extLst>
                </a:gridCol>
                <a:gridCol w="1514569">
                  <a:extLst>
                    <a:ext uri="{9D8B030D-6E8A-4147-A177-3AD203B41FA5}">
                      <a16:colId xmlns:a16="http://schemas.microsoft.com/office/drawing/2014/main" val="2602718600"/>
                    </a:ext>
                  </a:extLst>
                </a:gridCol>
                <a:gridCol w="1312012">
                  <a:extLst>
                    <a:ext uri="{9D8B030D-6E8A-4147-A177-3AD203B41FA5}">
                      <a16:colId xmlns:a16="http://schemas.microsoft.com/office/drawing/2014/main" val="101258033"/>
                    </a:ext>
                  </a:extLst>
                </a:gridCol>
                <a:gridCol w="977968">
                  <a:extLst>
                    <a:ext uri="{9D8B030D-6E8A-4147-A177-3AD203B41FA5}">
                      <a16:colId xmlns:a16="http://schemas.microsoft.com/office/drawing/2014/main" val="2464559786"/>
                    </a:ext>
                  </a:extLst>
                </a:gridCol>
                <a:gridCol w="1077470">
                  <a:extLst>
                    <a:ext uri="{9D8B030D-6E8A-4147-A177-3AD203B41FA5}">
                      <a16:colId xmlns:a16="http://schemas.microsoft.com/office/drawing/2014/main" val="22559179"/>
                    </a:ext>
                  </a:extLst>
                </a:gridCol>
                <a:gridCol w="1251598">
                  <a:extLst>
                    <a:ext uri="{9D8B030D-6E8A-4147-A177-3AD203B41FA5}">
                      <a16:colId xmlns:a16="http://schemas.microsoft.com/office/drawing/2014/main" val="3108802045"/>
                    </a:ext>
                  </a:extLst>
                </a:gridCol>
                <a:gridCol w="1251600">
                  <a:extLst>
                    <a:ext uri="{9D8B030D-6E8A-4147-A177-3AD203B41FA5}">
                      <a16:colId xmlns:a16="http://schemas.microsoft.com/office/drawing/2014/main" val="154980940"/>
                    </a:ext>
                  </a:extLst>
                </a:gridCol>
                <a:gridCol w="977968">
                  <a:extLst>
                    <a:ext uri="{9D8B030D-6E8A-4147-A177-3AD203B41FA5}">
                      <a16:colId xmlns:a16="http://schemas.microsoft.com/office/drawing/2014/main" val="731219258"/>
                    </a:ext>
                  </a:extLst>
                </a:gridCol>
              </a:tblGrid>
              <a:tr h="444350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Model #</a:t>
                      </a: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Features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Metric</a:t>
                      </a: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MAE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MAPE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RMSE  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RMSLE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r^2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extLst>
                  <a:ext uri="{0D108BD9-81ED-4DB2-BD59-A6C34878D82A}">
                    <a16:rowId xmlns:a16="http://schemas.microsoft.com/office/drawing/2014/main" val="3122604254"/>
                  </a:ext>
                </a:extLst>
              </a:tr>
              <a:tr h="78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Training Model 1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AT, V AP, RH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RMSE (default)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2.485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0.549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3.224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0.007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0.963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extLst>
                  <a:ext uri="{0D108BD9-81ED-4DB2-BD59-A6C34878D82A}">
                    <a16:rowId xmlns:a16="http://schemas.microsoft.com/office/drawing/2014/main" val="2323991870"/>
                  </a:ext>
                </a:extLst>
              </a:tr>
              <a:tr h="78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Training Model 2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AT, V, AP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RMSE (default)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2.594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0.572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3.372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0.007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0.959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extLst>
                  <a:ext uri="{0D108BD9-81ED-4DB2-BD59-A6C34878D82A}">
                    <a16:rowId xmlns:a16="http://schemas.microsoft.com/office/drawing/2014/main" val="850549499"/>
                  </a:ext>
                </a:extLst>
              </a:tr>
              <a:tr h="78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Training Model 3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AT, V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dirty="0">
                          <a:effectLst/>
                          <a:latin typeface="+mn-lt"/>
                        </a:rPr>
                        <a:t>RMSE (default)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3.246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0.716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4.079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0.941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72328540"/>
                  </a:ext>
                </a:extLst>
              </a:tr>
              <a:tr h="7855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Training Model 4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AT, V AP, RH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u="none" strike="noStrike">
                          <a:effectLst/>
                          <a:latin typeface="+mn-lt"/>
                        </a:rPr>
                        <a:t>MAE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2.41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0.532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3.155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0.007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  <a:ea typeface="+mn-ea"/>
                          <a:cs typeface="+mn-cs"/>
                        </a:rPr>
                        <a:t>0.965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FFFF00"/>
                        </a:highlight>
                        <a:latin typeface="+mn-lt"/>
                      </a:endParaRPr>
                    </a:p>
                  </a:txBody>
                  <a:tcPr marL="21322" marR="21322" marT="21322" marB="0" anchor="ctr"/>
                </a:tc>
                <a:extLst>
                  <a:ext uri="{0D108BD9-81ED-4DB2-BD59-A6C34878D82A}">
                    <a16:rowId xmlns:a16="http://schemas.microsoft.com/office/drawing/2014/main" val="3409002466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3D5AFAE-F088-B204-CE72-50425B551E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73828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34"/>
    </mc:Choice>
    <mc:Fallback>
      <p:transition spd="slow" advTm="46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8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214</Words>
  <Application>Microsoft Office PowerPoint</Application>
  <PresentationFormat>Widescreen</PresentationFormat>
  <Paragraphs>78</Paragraphs>
  <Slides>7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Priya Raman</dc:creator>
  <cp:lastModifiedBy>Karthik Venkatraman</cp:lastModifiedBy>
  <cp:revision>1</cp:revision>
  <dcterms:created xsi:type="dcterms:W3CDTF">2024-10-17T10:48:03Z</dcterms:created>
  <dcterms:modified xsi:type="dcterms:W3CDTF">2024-10-18T22:28:16Z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5fed59f-e59b-4ecf-a665-1c27931df9bd_Enabled">
    <vt:lpwstr>true</vt:lpwstr>
  </property>
  <property fmtid="{D5CDD505-2E9C-101B-9397-08002B2CF9AE}" pid="3" name="MSIP_Label_25fed59f-e59b-4ecf-a665-1c27931df9bd_SetDate">
    <vt:lpwstr>2024-10-18T09:55:30Z</vt:lpwstr>
  </property>
  <property fmtid="{D5CDD505-2E9C-101B-9397-08002B2CF9AE}" pid="4" name="MSIP_Label_25fed59f-e59b-4ecf-a665-1c27931df9bd_Method">
    <vt:lpwstr>Privileged</vt:lpwstr>
  </property>
  <property fmtid="{D5CDD505-2E9C-101B-9397-08002B2CF9AE}" pid="5" name="MSIP_Label_25fed59f-e59b-4ecf-a665-1c27931df9bd_Name">
    <vt:lpwstr>Non-Business (Not Encrypted)</vt:lpwstr>
  </property>
  <property fmtid="{D5CDD505-2E9C-101B-9397-08002B2CF9AE}" pid="6" name="MSIP_Label_25fed59f-e59b-4ecf-a665-1c27931df9bd_SiteId">
    <vt:lpwstr>f06fa858-824b-4a85-aacb-f372cfdc282e</vt:lpwstr>
  </property>
  <property fmtid="{D5CDD505-2E9C-101B-9397-08002B2CF9AE}" pid="7" name="MSIP_Label_25fed59f-e59b-4ecf-a665-1c27931df9bd_ActionId">
    <vt:lpwstr>d14f7a45-01bc-4ceb-a029-a776a1cf6732</vt:lpwstr>
  </property>
  <property fmtid="{D5CDD505-2E9C-101B-9397-08002B2CF9AE}" pid="8" name="MSIP_Label_25fed59f-e59b-4ecf-a665-1c27931df9bd_ContentBits">
    <vt:lpwstr>0</vt:lpwstr>
  </property>
</Properties>
</file>

<file path=docProps/thumbnail.jpeg>
</file>